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0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156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FF7BD-EFA8-4F0F-B297-CCC76988571E}" type="datetimeFigureOut">
              <a:rPr kumimoji="1" lang="ja-JP" altLang="en-US" smtClean="0"/>
              <a:t>2023/2/2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10AF6-131B-49B3-8D9E-F2FB40214C5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143622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FF7BD-EFA8-4F0F-B297-CCC76988571E}" type="datetimeFigureOut">
              <a:rPr kumimoji="1" lang="ja-JP" altLang="en-US" smtClean="0"/>
              <a:t>2023/2/2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10AF6-131B-49B3-8D9E-F2FB40214C5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375185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FF7BD-EFA8-4F0F-B297-CCC76988571E}" type="datetimeFigureOut">
              <a:rPr kumimoji="1" lang="ja-JP" altLang="en-US" smtClean="0"/>
              <a:t>2023/2/2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10AF6-131B-49B3-8D9E-F2FB40214C5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220887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FF7BD-EFA8-4F0F-B297-CCC76988571E}" type="datetimeFigureOut">
              <a:rPr kumimoji="1" lang="ja-JP" altLang="en-US" smtClean="0"/>
              <a:t>2023/2/2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10AF6-131B-49B3-8D9E-F2FB40214C5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62949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FF7BD-EFA8-4F0F-B297-CCC76988571E}" type="datetimeFigureOut">
              <a:rPr kumimoji="1" lang="ja-JP" altLang="en-US" smtClean="0"/>
              <a:t>2023/2/2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10AF6-131B-49B3-8D9E-F2FB40214C5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574715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FF7BD-EFA8-4F0F-B297-CCC76988571E}" type="datetimeFigureOut">
              <a:rPr kumimoji="1" lang="ja-JP" altLang="en-US" smtClean="0"/>
              <a:t>2023/2/2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10AF6-131B-49B3-8D9E-F2FB40214C5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537648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FF7BD-EFA8-4F0F-B297-CCC76988571E}" type="datetimeFigureOut">
              <a:rPr kumimoji="1" lang="ja-JP" altLang="en-US" smtClean="0"/>
              <a:t>2023/2/2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10AF6-131B-49B3-8D9E-F2FB40214C5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631396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FF7BD-EFA8-4F0F-B297-CCC76988571E}" type="datetimeFigureOut">
              <a:rPr kumimoji="1" lang="ja-JP" altLang="en-US" smtClean="0"/>
              <a:t>2023/2/2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10AF6-131B-49B3-8D9E-F2FB40214C5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930467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FF7BD-EFA8-4F0F-B297-CCC76988571E}" type="datetimeFigureOut">
              <a:rPr kumimoji="1" lang="ja-JP" altLang="en-US" smtClean="0"/>
              <a:t>2023/2/2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10AF6-131B-49B3-8D9E-F2FB40214C5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71812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FF7BD-EFA8-4F0F-B297-CCC76988571E}" type="datetimeFigureOut">
              <a:rPr kumimoji="1" lang="ja-JP" altLang="en-US" smtClean="0"/>
              <a:t>2023/2/2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10AF6-131B-49B3-8D9E-F2FB40214C5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273856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FF7BD-EFA8-4F0F-B297-CCC76988571E}" type="datetimeFigureOut">
              <a:rPr kumimoji="1" lang="ja-JP" altLang="en-US" smtClean="0"/>
              <a:t>2023/2/2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10AF6-131B-49B3-8D9E-F2FB40214C5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462616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5FF7BD-EFA8-4F0F-B297-CCC76988571E}" type="datetimeFigureOut">
              <a:rPr kumimoji="1" lang="ja-JP" altLang="en-US" smtClean="0"/>
              <a:t>2023/2/2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610AF6-131B-49B3-8D9E-F2FB40214C5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302668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71902159-92A9-4717-BD36-3C47DB7C7A18}"/>
              </a:ext>
            </a:extLst>
          </p:cNvPr>
          <p:cNvSpPr/>
          <p:nvPr/>
        </p:nvSpPr>
        <p:spPr>
          <a:xfrm>
            <a:off x="176213" y="942975"/>
            <a:ext cx="8859837" cy="3133725"/>
          </a:xfrm>
          <a:prstGeom prst="rect">
            <a:avLst/>
          </a:prstGeom>
          <a:noFill/>
          <a:ln w="158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3075" name="テキスト ボックス 4">
            <a:extLst>
              <a:ext uri="{FF2B5EF4-FFF2-40B4-BE49-F238E27FC236}">
                <a16:creationId xmlns:a16="http://schemas.microsoft.com/office/drawing/2014/main" id="{8F7D8A27-BC5F-4035-93F6-0F3C394783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76388" y="1457325"/>
            <a:ext cx="7335837" cy="1077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>
                <a:latin typeface="メイリオ" panose="020B0604030504040204" pitchFamily="50" charset="-128"/>
                <a:ea typeface="メイリオ" panose="020B0604030504040204" pitchFamily="50" charset="-128"/>
              </a:rPr>
              <a:t>日本糖尿病インフォマティクス学会</a:t>
            </a:r>
            <a:endParaRPr lang="en-US" altLang="ja-JP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>
                <a:latin typeface="メイリオ" panose="020B0604030504040204" pitchFamily="50" charset="-128"/>
                <a:ea typeface="メイリオ" panose="020B0604030504040204" pitchFamily="50" charset="-128"/>
              </a:rPr>
              <a:t>ＣＯＩ開示</a:t>
            </a:r>
            <a:endParaRPr lang="en-US" altLang="ja-JP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076" name="テキスト ボックス 5">
            <a:extLst>
              <a:ext uri="{FF2B5EF4-FFF2-40B4-BE49-F238E27FC236}">
                <a16:creationId xmlns:a16="http://schemas.microsoft.com/office/drawing/2014/main" id="{4A4F7D56-1482-41CC-B3B8-396A1F7547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2413" y="3316288"/>
            <a:ext cx="874553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00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発表者名：</a:t>
            </a:r>
            <a:r>
              <a:rPr lang="en-US" altLang="ja-JP" sz="200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XXXX</a:t>
            </a:r>
            <a:r>
              <a:rPr lang="ja-JP" altLang="en-US" sz="200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、</a:t>
            </a:r>
            <a:r>
              <a:rPr lang="en-US" altLang="ja-JP" sz="200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XXXX</a:t>
            </a:r>
            <a:r>
              <a:rPr lang="ja-JP" altLang="en-US" sz="200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、</a:t>
            </a:r>
            <a:r>
              <a:rPr lang="en-US" altLang="ja-JP" sz="200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XXXX</a:t>
            </a:r>
            <a:r>
              <a:rPr lang="ja-JP" altLang="en-US" sz="200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、◎</a:t>
            </a:r>
            <a:r>
              <a:rPr lang="en-US" altLang="ja-JP" sz="200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XXXX</a:t>
            </a:r>
            <a:r>
              <a:rPr lang="ja-JP" altLang="en-US" sz="200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（◎研究代表者）</a:t>
            </a:r>
          </a:p>
        </p:txBody>
      </p:sp>
      <p:sp>
        <p:nvSpPr>
          <p:cNvPr id="3077" name="テキスト ボックス 8">
            <a:extLst>
              <a:ext uri="{FF2B5EF4-FFF2-40B4-BE49-F238E27FC236}">
                <a16:creationId xmlns:a16="http://schemas.microsoft.com/office/drawing/2014/main" id="{2410D75A-E91D-455D-B7A9-60973CF922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44575" y="4387850"/>
            <a:ext cx="7161213" cy="95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800">
                <a:latin typeface="メイリオ" panose="020B0604030504040204" pitchFamily="50" charset="-128"/>
                <a:ea typeface="メイリオ" panose="020B0604030504040204" pitchFamily="50" charset="-128"/>
              </a:rPr>
              <a:t>演題発表に関連し、開示すべき</a:t>
            </a:r>
            <a:r>
              <a:rPr lang="en-US" altLang="ja-JP" sz="2800">
                <a:latin typeface="メイリオ" panose="020B0604030504040204" pitchFamily="50" charset="-128"/>
                <a:ea typeface="メイリオ" panose="020B0604030504040204" pitchFamily="50" charset="-128"/>
              </a:rPr>
              <a:t>COI</a:t>
            </a:r>
            <a:r>
              <a:rPr lang="ja-JP" altLang="en-US" sz="2800">
                <a:latin typeface="メイリオ" panose="020B0604030504040204" pitchFamily="50" charset="-128"/>
                <a:ea typeface="メイリオ" panose="020B0604030504040204" pitchFamily="50" charset="-128"/>
              </a:rPr>
              <a:t>関係にある企業などはありません。</a:t>
            </a: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CD2B2565-3549-4D23-B05A-695B18813883}"/>
              </a:ext>
            </a:extLst>
          </p:cNvPr>
          <p:cNvSpPr/>
          <p:nvPr/>
        </p:nvSpPr>
        <p:spPr>
          <a:xfrm>
            <a:off x="163513" y="439738"/>
            <a:ext cx="8748712" cy="503237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</a:t>
            </a:r>
            <a:endParaRPr lang="ja-JP" altLang="en-US" sz="16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pic>
        <p:nvPicPr>
          <p:cNvPr id="3079" name="Picture 2">
            <a:extLst>
              <a:ext uri="{FF2B5EF4-FFF2-40B4-BE49-F238E27FC236}">
                <a16:creationId xmlns:a16="http://schemas.microsoft.com/office/drawing/2014/main" id="{0690D22E-9EB7-47DA-83B9-55FADD396EE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6775" y="1354138"/>
            <a:ext cx="947738" cy="933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四角形吹き出し 8">
            <a:extLst>
              <a:ext uri="{FF2B5EF4-FFF2-40B4-BE49-F238E27FC236}">
                <a16:creationId xmlns:a16="http://schemas.microsoft.com/office/drawing/2014/main" id="{EED3942E-7B02-471B-8A9B-46D69ADA9494}"/>
              </a:ext>
            </a:extLst>
          </p:cNvPr>
          <p:cNvSpPr/>
          <p:nvPr/>
        </p:nvSpPr>
        <p:spPr>
          <a:xfrm>
            <a:off x="6142038" y="2092325"/>
            <a:ext cx="2817812" cy="884238"/>
          </a:xfrm>
          <a:prstGeom prst="wedgeRectCallout">
            <a:avLst>
              <a:gd name="adj1" fmla="val -80275"/>
              <a:gd name="adj2" fmla="val 66551"/>
            </a:avLst>
          </a:prstGeom>
          <a:solidFill>
            <a:schemeClr val="bg1">
              <a:lumMod val="95000"/>
            </a:schemeClr>
          </a:solidFill>
          <a:ln w="19050"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ja-JP" altLang="en-US" sz="1600">
              <a:solidFill>
                <a:prstClr val="white"/>
              </a:solidFill>
            </a:endParaRPr>
          </a:p>
        </p:txBody>
      </p:sp>
      <p:sp>
        <p:nvSpPr>
          <p:cNvPr id="3081" name="テキスト ボックス 9">
            <a:extLst>
              <a:ext uri="{FF2B5EF4-FFF2-40B4-BE49-F238E27FC236}">
                <a16:creationId xmlns:a16="http://schemas.microsoft.com/office/drawing/2014/main" id="{BB8E5728-EAB7-4FCD-AC64-FBA32689E7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99188" y="2132013"/>
            <a:ext cx="2736850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600" b="1">
                <a:solidFill>
                  <a:srgbClr val="7030A0"/>
                </a:solidFill>
              </a:rPr>
              <a:t>発表者・共同発表者全員の氏名を記載する（</a:t>
            </a:r>
            <a:r>
              <a:rPr lang="en-US" altLang="ja-JP" sz="1600" b="1">
                <a:solidFill>
                  <a:srgbClr val="7030A0"/>
                </a:solidFill>
              </a:rPr>
              <a:t>COI</a:t>
            </a:r>
            <a:r>
              <a:rPr lang="ja-JP" altLang="en-US" sz="1600" b="1">
                <a:solidFill>
                  <a:srgbClr val="7030A0"/>
                </a:solidFill>
              </a:rPr>
              <a:t>状態がない人も含む）</a:t>
            </a:r>
            <a:endParaRPr lang="en-US" altLang="ja-JP" sz="1600" b="1">
              <a:solidFill>
                <a:srgbClr val="7030A0"/>
              </a:solidFill>
            </a:endParaRPr>
          </a:p>
        </p:txBody>
      </p:sp>
      <p:pic>
        <p:nvPicPr>
          <p:cNvPr id="3082" name="図 2">
            <a:extLst>
              <a:ext uri="{FF2B5EF4-FFF2-40B4-BE49-F238E27FC236}">
                <a16:creationId xmlns:a16="http://schemas.microsoft.com/office/drawing/2014/main" id="{9399F831-448B-4C2B-8F22-0DFF9921B1B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7738"/>
          <a:stretch>
            <a:fillRect/>
          </a:stretch>
        </p:blipFill>
        <p:spPr bwMode="auto">
          <a:xfrm>
            <a:off x="214313" y="1014413"/>
            <a:ext cx="1660525" cy="153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83" name="テキスト ボックス 9">
            <a:extLst>
              <a:ext uri="{FF2B5EF4-FFF2-40B4-BE49-F238E27FC236}">
                <a16:creationId xmlns:a16="http://schemas.microsoft.com/office/drawing/2014/main" id="{C8AE6AB1-68D4-47C6-84F5-A482D411B2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8763" y="284163"/>
            <a:ext cx="6192837" cy="460375"/>
          </a:xfrm>
          <a:prstGeom prst="rect">
            <a:avLst/>
          </a:prstGeom>
          <a:solidFill>
            <a:srgbClr val="00B0F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400" b="1">
                <a:solidFill>
                  <a:srgbClr val="7030A0"/>
                </a:solidFill>
              </a:rPr>
              <a:t>申告するべき</a:t>
            </a:r>
            <a:r>
              <a:rPr lang="en-US" altLang="ja-JP" sz="2400" b="1">
                <a:solidFill>
                  <a:srgbClr val="7030A0"/>
                </a:solidFill>
              </a:rPr>
              <a:t>COI</a:t>
            </a:r>
            <a:r>
              <a:rPr lang="ja-JP" altLang="en-US" sz="2400" b="1">
                <a:solidFill>
                  <a:srgbClr val="7030A0"/>
                </a:solidFill>
              </a:rPr>
              <a:t>がない場合</a:t>
            </a:r>
            <a:endParaRPr lang="en-US" altLang="ja-JP" sz="2400" b="1">
              <a:solidFill>
                <a:srgbClr val="7030A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</TotalTime>
  <Words>68</Words>
  <Application>Microsoft Office PowerPoint</Application>
  <PresentationFormat>画面に合わせる (4:3)</PresentationFormat>
  <Paragraphs>7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メイリオ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M.Munetaka</dc:creator>
  <cp:lastModifiedBy>W03N038</cp:lastModifiedBy>
  <cp:revision>1</cp:revision>
  <dcterms:created xsi:type="dcterms:W3CDTF">2022-02-21T10:46:55Z</dcterms:created>
  <dcterms:modified xsi:type="dcterms:W3CDTF">2023-02-02T01:53:21Z</dcterms:modified>
</cp:coreProperties>
</file>