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6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8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76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3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8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8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F7BD-EFA8-4F0F-B297-CCC76988571E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0AF6-131B-49B3-8D9E-F2FB40214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26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902159-92A9-4717-BD36-3C47DB7C7A18}"/>
              </a:ext>
            </a:extLst>
          </p:cNvPr>
          <p:cNvSpPr/>
          <p:nvPr/>
        </p:nvSpPr>
        <p:spPr>
          <a:xfrm>
            <a:off x="176213" y="942975"/>
            <a:ext cx="8859837" cy="31337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8F7D8A27-BC5F-4035-93F6-0F3C3947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1457325"/>
            <a:ext cx="73358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日本糖尿病インフォマティクス学会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4A4F7D56-1482-41CC-B3B8-396A1F75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3316288"/>
            <a:ext cx="874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、◎</a:t>
            </a:r>
            <a:r>
              <a:rPr lang="en-US" altLang="ja-JP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20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（◎研究代表者）</a:t>
            </a:r>
          </a:p>
        </p:txBody>
      </p:sp>
      <p:sp>
        <p:nvSpPr>
          <p:cNvPr id="3077" name="テキスト ボックス 8">
            <a:extLst>
              <a:ext uri="{FF2B5EF4-FFF2-40B4-BE49-F238E27FC236}">
                <a16:creationId xmlns:a16="http://schemas.microsoft.com/office/drawing/2014/main" id="{2410D75A-E91D-455D-B7A9-60973CF92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80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2B2565-3549-4D23-B05A-695B18813883}"/>
              </a:ext>
            </a:extLst>
          </p:cNvPr>
          <p:cNvSpPr/>
          <p:nvPr/>
        </p:nvSpPr>
        <p:spPr>
          <a:xfrm>
            <a:off x="163513" y="439738"/>
            <a:ext cx="8748712" cy="5032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9" name="Picture 2">
            <a:extLst>
              <a:ext uri="{FF2B5EF4-FFF2-40B4-BE49-F238E27FC236}">
                <a16:creationId xmlns:a16="http://schemas.microsoft.com/office/drawing/2014/main" id="{0690D22E-9EB7-47DA-83B9-55FADD396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54138"/>
            <a:ext cx="9477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EED3942E-7B02-471B-8A9B-46D69ADA9494}"/>
              </a:ext>
            </a:extLst>
          </p:cNvPr>
          <p:cNvSpPr/>
          <p:nvPr/>
        </p:nvSpPr>
        <p:spPr>
          <a:xfrm>
            <a:off x="6142038" y="2092325"/>
            <a:ext cx="2817812" cy="884238"/>
          </a:xfrm>
          <a:prstGeom prst="wedgeRectCallout">
            <a:avLst>
              <a:gd name="adj1" fmla="val -80275"/>
              <a:gd name="adj2" fmla="val 66551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81" name="テキスト ボックス 9">
            <a:extLst>
              <a:ext uri="{FF2B5EF4-FFF2-40B4-BE49-F238E27FC236}">
                <a16:creationId xmlns:a16="http://schemas.microsoft.com/office/drawing/2014/main" id="{BB8E5728-EAB7-4FCD-AC64-FBA32689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2132013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pic>
        <p:nvPicPr>
          <p:cNvPr id="3082" name="図 2">
            <a:extLst>
              <a:ext uri="{FF2B5EF4-FFF2-40B4-BE49-F238E27FC236}">
                <a16:creationId xmlns:a16="http://schemas.microsoft.com/office/drawing/2014/main" id="{9399F831-448B-4C2B-8F22-0DFF9921B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/>
          <a:stretch>
            <a:fillRect/>
          </a:stretch>
        </p:blipFill>
        <p:spPr bwMode="auto">
          <a:xfrm>
            <a:off x="214313" y="1014413"/>
            <a:ext cx="16605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テキスト ボックス 9">
            <a:extLst>
              <a:ext uri="{FF2B5EF4-FFF2-40B4-BE49-F238E27FC236}">
                <a16:creationId xmlns:a16="http://schemas.microsoft.com/office/drawing/2014/main" id="{C8AE6AB1-68D4-47C6-84F5-A482D411B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763" y="284163"/>
            <a:ext cx="6192837" cy="4603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7030A0"/>
                </a:solidFill>
              </a:rPr>
              <a:t>申告するべき</a:t>
            </a:r>
            <a:r>
              <a:rPr lang="en-US" altLang="ja-JP" sz="2400" b="1">
                <a:solidFill>
                  <a:srgbClr val="7030A0"/>
                </a:solidFill>
              </a:rPr>
              <a:t>COI</a:t>
            </a:r>
            <a:r>
              <a:rPr lang="ja-JP" altLang="en-US" sz="2400" b="1">
                <a:solidFill>
                  <a:srgbClr val="7030A0"/>
                </a:solidFill>
              </a:rPr>
              <a:t>がない場合</a:t>
            </a:r>
            <a:endParaRPr lang="en-US" altLang="ja-JP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M.Munetaka</dc:creator>
  <cp:lastModifiedBy>W03N038</cp:lastModifiedBy>
  <cp:revision>1</cp:revision>
  <dcterms:created xsi:type="dcterms:W3CDTF">2022-02-21T10:46:55Z</dcterms:created>
  <dcterms:modified xsi:type="dcterms:W3CDTF">2023-02-02T01:53:21Z</dcterms:modified>
</cp:coreProperties>
</file>