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6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8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76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3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18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8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26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4559856-52AC-4E65-8CDE-74FA5F4562B7}"/>
              </a:ext>
            </a:extLst>
          </p:cNvPr>
          <p:cNvSpPr/>
          <p:nvPr/>
        </p:nvSpPr>
        <p:spPr>
          <a:xfrm>
            <a:off x="176213" y="942975"/>
            <a:ext cx="8859837" cy="24860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99" name="テキスト ボックス 4">
            <a:extLst>
              <a:ext uri="{FF2B5EF4-FFF2-40B4-BE49-F238E27FC236}">
                <a16:creationId xmlns:a16="http://schemas.microsoft.com/office/drawing/2014/main" id="{93C30BF1-9DD8-4249-9F09-76A6BFC4C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1457325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4CA5DB-44EB-4351-B9DB-7D5045DA2980}"/>
              </a:ext>
            </a:extLst>
          </p:cNvPr>
          <p:cNvSpPr/>
          <p:nvPr/>
        </p:nvSpPr>
        <p:spPr>
          <a:xfrm>
            <a:off x="163513" y="439738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101" name="Picture 2">
            <a:extLst>
              <a:ext uri="{FF2B5EF4-FFF2-40B4-BE49-F238E27FC236}">
                <a16:creationId xmlns:a16="http://schemas.microsoft.com/office/drawing/2014/main" id="{233B4E73-EF57-4A86-AD98-2B256B4AE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2">
            <a:extLst>
              <a:ext uri="{FF2B5EF4-FFF2-40B4-BE49-F238E27FC236}">
                <a16:creationId xmlns:a16="http://schemas.microsoft.com/office/drawing/2014/main" id="{744C825D-8B8D-44AA-826D-2415CE52A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214313" y="1014413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テキスト ボックス 8">
            <a:extLst>
              <a:ext uri="{FF2B5EF4-FFF2-40B4-BE49-F238E27FC236}">
                <a16:creationId xmlns:a16="http://schemas.microsoft.com/office/drawing/2014/main" id="{1F285D64-7ABC-4B6B-951E-76FA716E5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3579813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</a:t>
            </a:r>
          </a:p>
        </p:txBody>
      </p:sp>
      <p:sp>
        <p:nvSpPr>
          <p:cNvPr id="17" name="四角形吹き出し 15">
            <a:extLst>
              <a:ext uri="{FF2B5EF4-FFF2-40B4-BE49-F238E27FC236}">
                <a16:creationId xmlns:a16="http://schemas.microsoft.com/office/drawing/2014/main" id="{8CF3EED2-9518-4275-8048-CC28CCF33070}"/>
              </a:ext>
            </a:extLst>
          </p:cNvPr>
          <p:cNvSpPr/>
          <p:nvPr/>
        </p:nvSpPr>
        <p:spPr>
          <a:xfrm>
            <a:off x="6061075" y="1846263"/>
            <a:ext cx="2782888" cy="882650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4105" name="テキスト ボックス 9">
            <a:extLst>
              <a:ext uri="{FF2B5EF4-FFF2-40B4-BE49-F238E27FC236}">
                <a16:creationId xmlns:a16="http://schemas.microsoft.com/office/drawing/2014/main" id="{1E113BCB-9358-44BF-8C77-F56314E34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1878013"/>
            <a:ext cx="2736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4106" name="テキスト ボックス 20">
            <a:extLst>
              <a:ext uri="{FF2B5EF4-FFF2-40B4-BE49-F238E27FC236}">
                <a16:creationId xmlns:a16="http://schemas.microsoft.com/office/drawing/2014/main" id="{58EF8A73-5265-4362-AC41-0D120739D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144963"/>
            <a:ext cx="8859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PPP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QQQ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RRR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SSS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製薬，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TTT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UUU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VVV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⑦奨学寄附金：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XXX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YYY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製薬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ZZZ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薬品工業	（</a:t>
            </a:r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「なし」の場合は、「なし」と記載して下さい）</a:t>
            </a:r>
          </a:p>
        </p:txBody>
      </p:sp>
      <p:sp>
        <p:nvSpPr>
          <p:cNvPr id="4107" name="テキスト ボックス 5">
            <a:extLst>
              <a:ext uri="{FF2B5EF4-FFF2-40B4-BE49-F238E27FC236}">
                <a16:creationId xmlns:a16="http://schemas.microsoft.com/office/drawing/2014/main" id="{0CB3E4A4-A0F4-481B-ABF6-D1D18D5C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940050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4108" name="テキスト ボックス 9">
            <a:extLst>
              <a:ext uri="{FF2B5EF4-FFF2-40B4-BE49-F238E27FC236}">
                <a16:creationId xmlns:a16="http://schemas.microsoft.com/office/drawing/2014/main" id="{C7367D99-3580-4318-BCCF-16DCF005A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84163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がある場合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M.Munetaka</dc:creator>
  <cp:lastModifiedBy>W03N038</cp:lastModifiedBy>
  <cp:revision>2</cp:revision>
  <dcterms:created xsi:type="dcterms:W3CDTF">2022-02-21T10:46:55Z</dcterms:created>
  <dcterms:modified xsi:type="dcterms:W3CDTF">2023-02-02T01:53:37Z</dcterms:modified>
</cp:coreProperties>
</file>