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F7BD-EFA8-4F0F-B297-CCC76988571E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0AF6-131B-49B3-8D9E-F2FB40214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362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F7BD-EFA8-4F0F-B297-CCC76988571E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0AF6-131B-49B3-8D9E-F2FB40214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518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F7BD-EFA8-4F0F-B297-CCC76988571E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0AF6-131B-49B3-8D9E-F2FB40214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088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F7BD-EFA8-4F0F-B297-CCC76988571E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0AF6-131B-49B3-8D9E-F2FB40214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94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F7BD-EFA8-4F0F-B297-CCC76988571E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0AF6-131B-49B3-8D9E-F2FB40214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471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F7BD-EFA8-4F0F-B297-CCC76988571E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0AF6-131B-49B3-8D9E-F2FB40214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764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F7BD-EFA8-4F0F-B297-CCC76988571E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0AF6-131B-49B3-8D9E-F2FB40214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13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F7BD-EFA8-4F0F-B297-CCC76988571E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0AF6-131B-49B3-8D9E-F2FB40214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046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F7BD-EFA8-4F0F-B297-CCC76988571E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0AF6-131B-49B3-8D9E-F2FB40214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181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F7BD-EFA8-4F0F-B297-CCC76988571E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0AF6-131B-49B3-8D9E-F2FB40214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385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F7BD-EFA8-4F0F-B297-CCC76988571E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0AF6-131B-49B3-8D9E-F2FB40214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261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FF7BD-EFA8-4F0F-B297-CCC76988571E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10AF6-131B-49B3-8D9E-F2FB40214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26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4559856-52AC-4E65-8CDE-74FA5F4562B7}"/>
              </a:ext>
            </a:extLst>
          </p:cNvPr>
          <p:cNvSpPr/>
          <p:nvPr/>
        </p:nvSpPr>
        <p:spPr>
          <a:xfrm>
            <a:off x="176213" y="942975"/>
            <a:ext cx="8859837" cy="2486025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99" name="テキスト ボックス 4">
            <a:extLst>
              <a:ext uri="{FF2B5EF4-FFF2-40B4-BE49-F238E27FC236}">
                <a16:creationId xmlns:a16="http://schemas.microsoft.com/office/drawing/2014/main" id="{93C30BF1-9DD8-4249-9F09-76A6BFC4C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6388" y="1457325"/>
            <a:ext cx="733583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日本糖尿病インフォマティクス学会</a:t>
            </a:r>
            <a:endParaRPr lang="en-US" altLang="ja-JP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ＣＯＩ開示</a:t>
            </a:r>
            <a:endParaRPr lang="en-US" altLang="ja-JP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74CA5DB-44EB-4351-B9DB-7D5045DA2980}"/>
              </a:ext>
            </a:extLst>
          </p:cNvPr>
          <p:cNvSpPr/>
          <p:nvPr/>
        </p:nvSpPr>
        <p:spPr>
          <a:xfrm>
            <a:off x="163513" y="439738"/>
            <a:ext cx="8748712" cy="503237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ja-JP" altLang="en-US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4101" name="Picture 2">
            <a:extLst>
              <a:ext uri="{FF2B5EF4-FFF2-40B4-BE49-F238E27FC236}">
                <a16:creationId xmlns:a16="http://schemas.microsoft.com/office/drawing/2014/main" id="{233B4E73-EF57-4A86-AD98-2B256B4AE9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" y="1354138"/>
            <a:ext cx="947738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図 2">
            <a:extLst>
              <a:ext uri="{FF2B5EF4-FFF2-40B4-BE49-F238E27FC236}">
                <a16:creationId xmlns:a16="http://schemas.microsoft.com/office/drawing/2014/main" id="{744C825D-8B8D-44AA-826D-2415CE52A7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738"/>
          <a:stretch>
            <a:fillRect/>
          </a:stretch>
        </p:blipFill>
        <p:spPr bwMode="auto">
          <a:xfrm>
            <a:off x="214313" y="1014413"/>
            <a:ext cx="1660525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テキスト ボックス 8">
            <a:extLst>
              <a:ext uri="{FF2B5EF4-FFF2-40B4-BE49-F238E27FC236}">
                <a16:creationId xmlns:a16="http://schemas.microsoft.com/office/drawing/2014/main" id="{1F285D64-7ABC-4B6B-951E-76FA716E5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313" y="3579813"/>
            <a:ext cx="8280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演題発表に関連し、開示すべき</a:t>
            </a:r>
            <a:r>
              <a:rPr lang="en-US" altLang="ja-JP" sz="200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00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関係にある企業などとして</a:t>
            </a:r>
          </a:p>
        </p:txBody>
      </p:sp>
      <p:sp>
        <p:nvSpPr>
          <p:cNvPr id="17" name="四角形吹き出し 15">
            <a:extLst>
              <a:ext uri="{FF2B5EF4-FFF2-40B4-BE49-F238E27FC236}">
                <a16:creationId xmlns:a16="http://schemas.microsoft.com/office/drawing/2014/main" id="{8CF3EED2-9518-4275-8048-CC28CCF33070}"/>
              </a:ext>
            </a:extLst>
          </p:cNvPr>
          <p:cNvSpPr/>
          <p:nvPr/>
        </p:nvSpPr>
        <p:spPr>
          <a:xfrm>
            <a:off x="6061075" y="1846263"/>
            <a:ext cx="2782888" cy="882650"/>
          </a:xfrm>
          <a:prstGeom prst="wedgeRectCallout">
            <a:avLst>
              <a:gd name="adj1" fmla="val -70808"/>
              <a:gd name="adj2" fmla="val 52545"/>
            </a:avLst>
          </a:prstGeom>
          <a:solidFill>
            <a:schemeClr val="bg1">
              <a:lumMod val="95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>
              <a:solidFill>
                <a:prstClr val="white"/>
              </a:solidFill>
            </a:endParaRPr>
          </a:p>
        </p:txBody>
      </p:sp>
      <p:sp>
        <p:nvSpPr>
          <p:cNvPr id="4105" name="テキスト ボックス 9">
            <a:extLst>
              <a:ext uri="{FF2B5EF4-FFF2-40B4-BE49-F238E27FC236}">
                <a16:creationId xmlns:a16="http://schemas.microsoft.com/office/drawing/2014/main" id="{1E113BCB-9358-44BF-8C77-F56314E342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3950" y="1878013"/>
            <a:ext cx="273685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7030A0"/>
                </a:solidFill>
              </a:rPr>
              <a:t>発表者・共同発表者全員の氏名を記載する（</a:t>
            </a:r>
            <a:r>
              <a:rPr lang="en-US" altLang="ja-JP" sz="1600" b="1">
                <a:solidFill>
                  <a:srgbClr val="7030A0"/>
                </a:solidFill>
              </a:rPr>
              <a:t>COI</a:t>
            </a:r>
            <a:r>
              <a:rPr lang="ja-JP" altLang="en-US" sz="1600" b="1">
                <a:solidFill>
                  <a:srgbClr val="7030A0"/>
                </a:solidFill>
              </a:rPr>
              <a:t>状態がない人も含む）</a:t>
            </a:r>
            <a:endParaRPr lang="en-US" altLang="ja-JP" sz="1600" b="1">
              <a:solidFill>
                <a:srgbClr val="7030A0"/>
              </a:solidFill>
            </a:endParaRPr>
          </a:p>
        </p:txBody>
      </p:sp>
      <p:sp>
        <p:nvSpPr>
          <p:cNvPr id="4106" name="テキスト ボックス 20">
            <a:extLst>
              <a:ext uri="{FF2B5EF4-FFF2-40B4-BE49-F238E27FC236}">
                <a16:creationId xmlns:a16="http://schemas.microsoft.com/office/drawing/2014/main" id="{58EF8A73-5265-4362-AC41-0D120739D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4144963"/>
            <a:ext cx="885983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①顧問：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PPP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薬品工業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②株保有・利益：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QQQ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製薬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③特許使用料：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RRR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薬品工業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④講演料：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SSS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製薬，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TTT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薬品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⑤原稿料：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UUU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薬品工業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⑥受託研究・共同研究費：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VVV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製薬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⑦奨学寄附金：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XXX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製薬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⑧寄附講座所属：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YYY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製薬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⑨贈答品などの報酬：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ZZZ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薬品工業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</p:txBody>
      </p:sp>
      <p:sp>
        <p:nvSpPr>
          <p:cNvPr id="4107" name="テキスト ボックス 5">
            <a:extLst>
              <a:ext uri="{FF2B5EF4-FFF2-40B4-BE49-F238E27FC236}">
                <a16:creationId xmlns:a16="http://schemas.microsoft.com/office/drawing/2014/main" id="{0CB3E4A4-A0F4-481B-ABF6-D1D18D5C2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3" y="2940050"/>
            <a:ext cx="8745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</a:t>
            </a:r>
            <a:r>
              <a:rPr lang="en-US" altLang="ja-JP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XXXX</a:t>
            </a: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XXXX</a:t>
            </a: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XXXX</a:t>
            </a: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、◎</a:t>
            </a:r>
            <a:r>
              <a:rPr lang="en-US" altLang="ja-JP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XXXX</a:t>
            </a: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（◎研究代表者）</a:t>
            </a:r>
          </a:p>
        </p:txBody>
      </p:sp>
      <p:sp>
        <p:nvSpPr>
          <p:cNvPr id="4108" name="テキスト ボックス 9">
            <a:extLst>
              <a:ext uri="{FF2B5EF4-FFF2-40B4-BE49-F238E27FC236}">
                <a16:creationId xmlns:a16="http://schemas.microsoft.com/office/drawing/2014/main" id="{C7367D99-3580-4318-BCCF-16DCF005A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8763" y="284163"/>
            <a:ext cx="6192837" cy="460375"/>
          </a:xfrm>
          <a:prstGeom prst="rect">
            <a:avLst/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7030A0"/>
                </a:solidFill>
              </a:rPr>
              <a:t>申告するべき</a:t>
            </a:r>
            <a:r>
              <a:rPr lang="en-US" altLang="ja-JP" sz="2400" b="1">
                <a:solidFill>
                  <a:srgbClr val="7030A0"/>
                </a:solidFill>
              </a:rPr>
              <a:t>COI</a:t>
            </a:r>
            <a:r>
              <a:rPr lang="ja-JP" altLang="en-US" sz="2400" b="1">
                <a:solidFill>
                  <a:srgbClr val="7030A0"/>
                </a:solidFill>
              </a:rPr>
              <a:t>がある場合</a:t>
            </a:r>
            <a:endParaRPr lang="en-US" altLang="ja-JP" sz="2400" b="1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296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M.Munetaka</dc:creator>
  <cp:lastModifiedBy>W03N038</cp:lastModifiedBy>
  <cp:revision>2</cp:revision>
  <dcterms:created xsi:type="dcterms:W3CDTF">2022-02-21T10:46:55Z</dcterms:created>
  <dcterms:modified xsi:type="dcterms:W3CDTF">2023-02-02T01:53:37Z</dcterms:modified>
</cp:coreProperties>
</file>